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2" r:id="rId11"/>
    <p:sldId id="276" r:id="rId12"/>
    <p:sldId id="285" r:id="rId13"/>
    <p:sldId id="286" r:id="rId14"/>
    <p:sldId id="287" r:id="rId15"/>
    <p:sldId id="292" r:id="rId16"/>
    <p:sldId id="288" r:id="rId17"/>
    <p:sldId id="289" r:id="rId18"/>
    <p:sldId id="290" r:id="rId19"/>
    <p:sldId id="291" r:id="rId20"/>
    <p:sldId id="279" r:id="rId21"/>
    <p:sldId id="28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C66E9A-46E6-4491-BEA6-99FA5AC22F9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82"/>
            <p14:sldId id="276"/>
            <p14:sldId id="285"/>
            <p14:sldId id="286"/>
            <p14:sldId id="287"/>
            <p14:sldId id="292"/>
            <p14:sldId id="288"/>
            <p14:sldId id="289"/>
            <p14:sldId id="290"/>
            <p14:sldId id="291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125B3-B3A2-42EF-AF1C-406424199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0DC1D4-38F6-45F2-A176-BB54BFB55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3C58F-2432-4D11-B162-D8968982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9BD89C-3C06-4529-9D09-17510FA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77BB66-47F1-4ADD-A54D-D5FF7DF7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4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F9378-C14A-48D6-BA32-B3AD9782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922F8-1DF1-4462-A975-ECC0A459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211F0-A93B-47FF-8634-62DD123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DEE824-46E4-4AD6-AC16-9C6D4DC7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03B0E-A477-43E4-8D7F-1132E6DB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8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8D53F-D7B0-4188-9DF4-3A0C4580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9D3F36-DECD-4850-BFC8-28EE7F27F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14044-D2EA-4884-A082-FAA7CC9A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6E76A-5E8B-472C-858F-EFAEDA5E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7ED3B-4D91-4A63-B306-67DDE6B3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59A37-E0AD-4EA3-89AD-33DF1184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1C08E-9E73-44AE-804E-0ABCDE35F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1946B-5824-43D2-9687-E913B0B46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FB5A8-70D2-44ED-A375-97534976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76A6B2-BBC0-4379-8892-5DFCB8EB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B01F9-673B-44F4-8CF3-BDDEF719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4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0E436-ED26-4393-8B82-0325FB96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E8D9F-7BBB-4DD8-BD6D-9A2898EFD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D3FD4-9A39-4F7A-96F5-B0D531B0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77CA2-BC77-4A0D-8494-AF264C22D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0CC615-0326-4F3A-8E1C-7A949E1800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DBD2F7-0C30-42A0-B930-C237B6EE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6F4413-B0AB-4EAC-8120-B94229DB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66060C-B331-47CD-9988-7463D1C5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5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95239-240D-4C59-8277-C52000AD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7A559A-C06D-42D9-98DB-BE518787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45559D-EDDB-4565-86E9-56A18532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ACC5E4-6287-44DE-960D-8F12DC3A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5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FA86B0-1FC9-48E2-BDCF-19288F4A9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F93F3C-B1A8-40E7-B127-35203D2C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FC7007-17C3-4261-9277-ACE6983E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735F9-7E73-4B23-8153-45C10B580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F3345-27C3-48E9-B470-045608D1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FFC27C-204B-4A55-B385-907DD394D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F3D923-4DC9-4F33-A2AE-C4A4BBDD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2F0D81-81DE-47DA-9E66-D5CBA6CD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06B6D3-A4F9-4933-A8F1-4D9BB053B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7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B9478-E558-4057-92FE-2119C98F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84E98F-E0DA-4BF5-BC1A-AA0815012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526AED-30F0-4859-B4DA-AB95A7FE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6C8F5C-BAFB-4826-92E6-84F73D99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42E3C9-A1C1-4F69-857A-71A79FFD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EF3525-BF0C-4429-8885-A1335F7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468F5-A1A2-4766-B6AE-1BBFAA45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76CA75-AE8C-40EA-BF07-601B3BDD7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3843C-56BE-42B2-B633-52B586CA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B8983-A8A6-4AD6-A0CE-29103B64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53103-F93B-4D5B-AE4C-160DEF50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4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B45383-974C-4651-9094-03C41C7C6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405F35-65EE-4583-93E3-32BB87356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11EA8-9E43-4C5D-833C-692B7EF7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9A0AD-7BF0-4365-9E89-C02865B4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CFE21-6605-42BF-BFC5-13303B6D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2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28784-78CB-4D3B-9B47-A7487CF5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09264-4C5E-41C1-BA4F-7F09C799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DE7093-ED22-4202-A0B7-67671EF97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6BFD4-B896-48AF-98E7-6454C2319949}" type="datetimeFigureOut">
              <a:rPr lang="ru-RU" smtClean="0"/>
              <a:t>17.11.2023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495A1-AC64-4979-99DE-4CD15380D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430DDB-31E3-46AA-969D-AF0C5356B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076DF-0DF8-4C24-B8B9-3ECF5AE47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089" y="2045692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4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Тема: «Первые итоги обучения в предметах общепрофессионального цикла»</a:t>
            </a:r>
            <a:endParaRPr lang="ru-RU" sz="49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8F9553-20A1-4034-B550-60BB5B589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b="1" i="1" dirty="0"/>
              <a:t>Классный руководитель группы ЭО-22</a:t>
            </a:r>
          </a:p>
          <a:p>
            <a:r>
              <a:rPr lang="ru-RU" sz="3200" b="1" i="1" dirty="0"/>
              <a:t>Погодина Ксения Владимировна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6B7003-95B3-405E-8501-D1C26C1D3EC5}"/>
              </a:ext>
            </a:extLst>
          </p:cNvPr>
          <p:cNvSpPr/>
          <p:nvPr/>
        </p:nvSpPr>
        <p:spPr>
          <a:xfrm>
            <a:off x="1862668" y="1122362"/>
            <a:ext cx="8432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Родительское собрание </a:t>
            </a:r>
          </a:p>
        </p:txBody>
      </p:sp>
    </p:spTree>
    <p:extLst>
      <p:ext uri="{BB962C8B-B14F-4D97-AF65-F5344CB8AC3E}">
        <p14:creationId xmlns:p14="http://schemas.microsoft.com/office/powerpoint/2010/main" val="10159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6CA02-C37E-4610-9D52-8C11FB60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3C92D-84A8-466D-8CE5-D7F5A93A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884"/>
            <a:ext cx="10515600" cy="435133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Участие группы в мероприятиях техникума за отчетный период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Общая характеристика успеваемости и посещаемости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группы,данная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 преподавателями разных дисциплин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Итоги успеваемости и посещаемости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Результаты анкетирования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Предстоящие экзамены 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диф.зачеты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47995B-C029-4B46-A726-A407D5D95B8A}"/>
              </a:ext>
            </a:extLst>
          </p:cNvPr>
          <p:cNvSpPr/>
          <p:nvPr/>
        </p:nvSpPr>
        <p:spPr>
          <a:xfrm>
            <a:off x="842845" y="461201"/>
            <a:ext cx="10510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Повестка родительского 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5915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7C0FA-316E-47F6-A6C6-DF4C0748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58036FF-7DCF-46F9-8E44-774B954DC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09" y="82814"/>
            <a:ext cx="9033581" cy="6775186"/>
          </a:xfrm>
        </p:spPr>
      </p:pic>
    </p:spTree>
    <p:extLst>
      <p:ext uri="{BB962C8B-B14F-4D97-AF65-F5344CB8AC3E}">
        <p14:creationId xmlns:p14="http://schemas.microsoft.com/office/powerpoint/2010/main" val="164708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E87F8-6207-49E7-A79B-AA5551A65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30ACB7-6D03-4B16-85FC-BF830D9E6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44" y="365125"/>
            <a:ext cx="5847644" cy="43857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6D622D-E351-4A18-8611-B2F407A85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983" y="609600"/>
            <a:ext cx="4483564" cy="597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0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B8A2D-495C-4EC9-A9DE-134495049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E49F1880-99F0-4D0C-BB28-5BE201A78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64" y="279047"/>
            <a:ext cx="5801784" cy="4351338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AD712CC-ED37-4F0D-9FF7-D504E091D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6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C6887-D302-47CF-816F-69085B32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EFFA862-6AD9-41ED-BE1E-B4192842F8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552" y="544644"/>
            <a:ext cx="7958315" cy="5968736"/>
          </a:xfrm>
        </p:spPr>
      </p:pic>
    </p:spTree>
    <p:extLst>
      <p:ext uri="{BB962C8B-B14F-4D97-AF65-F5344CB8AC3E}">
        <p14:creationId xmlns:p14="http://schemas.microsoft.com/office/powerpoint/2010/main" val="70903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8A9B6-04E6-44FA-B06C-15FD8961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E1F7E07B-C941-4CA0-A763-B89160640C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0489" y="141111"/>
            <a:ext cx="9471378" cy="657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0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0744B-EDD6-4D30-B7B4-3C4522F4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928EFF-A2D4-45F3-B9BE-F19493B88A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365125"/>
            <a:ext cx="9031111" cy="6160338"/>
          </a:xfrm>
        </p:spPr>
      </p:pic>
    </p:spTree>
    <p:extLst>
      <p:ext uri="{BB962C8B-B14F-4D97-AF65-F5344CB8AC3E}">
        <p14:creationId xmlns:p14="http://schemas.microsoft.com/office/powerpoint/2010/main" val="217731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F9886-21D3-4CAF-B52F-96BB0FF61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A64DF719-C9B4-43CC-84D5-87A9D8E21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216" y="98425"/>
            <a:ext cx="5801784" cy="43513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87C5F4-D50C-4903-9C98-ABDD920FD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319" y="2152826"/>
            <a:ext cx="6148681" cy="461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56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9D29C8-2EAE-4116-986E-D2F47017C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A7345B9A-356B-473B-9A42-A656EAC23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181" y="692503"/>
            <a:ext cx="3720197" cy="49602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7438F3-5E5D-402D-9C67-34DEDC8A8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9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32FEA-5DC5-4C5D-A29A-59D015C6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94D63D-B2A3-42E1-9882-0A5BE0CD4155}"/>
              </a:ext>
            </a:extLst>
          </p:cNvPr>
          <p:cNvSpPr/>
          <p:nvPr/>
        </p:nvSpPr>
        <p:spPr>
          <a:xfrm>
            <a:off x="2515878" y="566241"/>
            <a:ext cx="6934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Итоги УСПЕВАЕМОСТИ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3B81B5-8DC3-4280-A889-1136698D4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Характеристика группы от преподавателей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796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22A77-39BE-40F0-8C1F-A85FD969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Результаты анкетирования</a:t>
            </a:r>
            <a:br>
              <a:rPr lang="ru-RU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97CC95-CDD6-4A35-9184-89E5D93DF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Стало ли Вам тяжелее учиться?</a:t>
            </a:r>
          </a:p>
          <a:p>
            <a:pPr marL="0" indent="0">
              <a:buNone/>
            </a:pPr>
            <a:r>
              <a:rPr lang="ru-RU" dirty="0"/>
              <a:t> а)ДА-18 чел-к</a:t>
            </a:r>
          </a:p>
          <a:p>
            <a:pPr marL="0" indent="0">
              <a:buNone/>
            </a:pPr>
            <a:r>
              <a:rPr lang="ru-RU" dirty="0"/>
              <a:t>б)НЕТ-3 чел-ка</a:t>
            </a:r>
          </a:p>
          <a:p>
            <a:pPr marL="0" indent="0">
              <a:buNone/>
            </a:pPr>
            <a:r>
              <a:rPr lang="ru-RU" dirty="0"/>
              <a:t>в) ЕЩЕ НЕ ПОНЯЛ-3 чел-ка</a:t>
            </a:r>
          </a:p>
          <a:p>
            <a:r>
              <a:rPr lang="ru-RU" dirty="0"/>
              <a:t>Как Вы оцениваете морально-нравственную атмосферу в группе?</a:t>
            </a:r>
          </a:p>
          <a:p>
            <a:pPr marL="0" indent="0">
              <a:buNone/>
            </a:pPr>
            <a:r>
              <a:rPr lang="ru-RU" dirty="0"/>
              <a:t> а)доброжелательная-17 чел-к</a:t>
            </a:r>
          </a:p>
          <a:p>
            <a:pPr marL="0" indent="0">
              <a:buNone/>
            </a:pPr>
            <a:r>
              <a:rPr lang="ru-RU" dirty="0"/>
              <a:t>б)нейтральная-7 чел-к</a:t>
            </a:r>
          </a:p>
          <a:p>
            <a:pPr marL="0" indent="0">
              <a:buNone/>
            </a:pPr>
            <a:r>
              <a:rPr lang="ru-RU" dirty="0"/>
              <a:t>в) недоброжелательная -0 чел-к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655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200A1-00A3-4521-B1AE-DC53FBF0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F1FA87-AE8E-41CD-854D-991F0F3F7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022"/>
            <a:ext cx="10515600" cy="59058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Напишите ОДИН любимый предмет:</a:t>
            </a:r>
          </a:p>
          <a:p>
            <a:r>
              <a:rPr lang="ru-RU" dirty="0"/>
              <a:t>МДК-11 чел-к;</a:t>
            </a:r>
          </a:p>
          <a:p>
            <a:r>
              <a:rPr lang="ru-RU" dirty="0"/>
              <a:t>Математика-4 чел-ка</a:t>
            </a:r>
          </a:p>
          <a:p>
            <a:r>
              <a:rPr lang="ru-RU" dirty="0"/>
              <a:t>Материаловедение-3 чел-ка</a:t>
            </a:r>
          </a:p>
          <a:p>
            <a:r>
              <a:rPr lang="ru-RU" dirty="0"/>
              <a:t>Инженерная графика-2 чел-ка</a:t>
            </a:r>
          </a:p>
          <a:p>
            <a:r>
              <a:rPr lang="ru-RU" dirty="0"/>
              <a:t>Физкультура-2 чел-ка</a:t>
            </a:r>
          </a:p>
          <a:p>
            <a:r>
              <a:rPr lang="ru-RU" dirty="0"/>
              <a:t>Техническая механика-1 чел-к</a:t>
            </a:r>
          </a:p>
          <a:p>
            <a:r>
              <a:rPr lang="ru-RU" dirty="0"/>
              <a:t>История-1 чел-к</a:t>
            </a:r>
          </a:p>
          <a:p>
            <a:r>
              <a:rPr lang="ru-RU" dirty="0" err="1"/>
              <a:t>Электротехника,английский</a:t>
            </a:r>
            <a:r>
              <a:rPr lang="ru-RU" dirty="0"/>
              <a:t> язык-0 чел-к</a:t>
            </a:r>
          </a:p>
          <a:p>
            <a:pPr marL="0" indent="0">
              <a:buNone/>
            </a:pPr>
            <a:r>
              <a:rPr lang="ru-RU" b="1" dirty="0"/>
              <a:t>Этот предмет мне нравится , потому что:</a:t>
            </a:r>
          </a:p>
          <a:p>
            <a:pPr marL="0" indent="0">
              <a:buNone/>
            </a:pPr>
            <a:r>
              <a:rPr lang="ru-RU" dirty="0"/>
              <a:t>а)мне интересно – 7 чел-к</a:t>
            </a:r>
          </a:p>
          <a:p>
            <a:pPr marL="0" indent="0">
              <a:buNone/>
            </a:pPr>
            <a:r>
              <a:rPr lang="ru-RU" dirty="0"/>
              <a:t>б)Преподаватель умеет заинтересовать- 17 чел-к</a:t>
            </a:r>
          </a:p>
          <a:p>
            <a:pPr marL="0" indent="0">
              <a:buNone/>
            </a:pPr>
            <a:r>
              <a:rPr lang="ru-RU" dirty="0"/>
              <a:t>в)Преподаватель мало требует- 2 чел-ка</a:t>
            </a:r>
          </a:p>
        </p:txBody>
      </p:sp>
    </p:spTree>
    <p:extLst>
      <p:ext uri="{BB962C8B-B14F-4D97-AF65-F5344CB8AC3E}">
        <p14:creationId xmlns:p14="http://schemas.microsoft.com/office/powerpoint/2010/main" val="1111685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8FA68-D8DA-4C3F-BBCA-A5AA9683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A77BAD-E9C7-4EE5-AA72-19AB85BA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Напишите еще ДВА </a:t>
            </a:r>
            <a:r>
              <a:rPr lang="ru-RU" b="1" dirty="0" err="1"/>
              <a:t>предмета,которые</a:t>
            </a:r>
            <a:r>
              <a:rPr lang="ru-RU" b="1" dirty="0"/>
              <a:t> Вам нравятся:</a:t>
            </a:r>
          </a:p>
          <a:p>
            <a:r>
              <a:rPr lang="ru-RU" dirty="0"/>
              <a:t>Английский-17 чел-к</a:t>
            </a:r>
          </a:p>
          <a:p>
            <a:r>
              <a:rPr lang="ru-RU" dirty="0"/>
              <a:t>МДК-7 чел-к;</a:t>
            </a:r>
          </a:p>
          <a:p>
            <a:r>
              <a:rPr lang="ru-RU" dirty="0"/>
              <a:t>Физкультура-7 чел-к;</a:t>
            </a:r>
          </a:p>
          <a:p>
            <a:r>
              <a:rPr lang="ru-RU" dirty="0"/>
              <a:t>Инженерная графика-4 чел-ка;</a:t>
            </a:r>
          </a:p>
          <a:p>
            <a:r>
              <a:rPr lang="ru-RU" dirty="0"/>
              <a:t>Материаловедение-3 чел-ка;</a:t>
            </a:r>
          </a:p>
          <a:p>
            <a:r>
              <a:rPr lang="ru-RU" dirty="0"/>
              <a:t>Техническая механика- 2чел-ка;</a:t>
            </a:r>
          </a:p>
          <a:p>
            <a:r>
              <a:rPr lang="ru-RU" dirty="0"/>
              <a:t>Математика-2 чел-ка;</a:t>
            </a:r>
          </a:p>
          <a:p>
            <a:r>
              <a:rPr lang="ru-RU" dirty="0"/>
              <a:t>История-1 чел-к;</a:t>
            </a:r>
          </a:p>
          <a:p>
            <a:r>
              <a:rPr lang="ru-RU" dirty="0"/>
              <a:t>Электротехника- 1чел-к;</a:t>
            </a:r>
          </a:p>
        </p:txBody>
      </p:sp>
    </p:spTree>
    <p:extLst>
      <p:ext uri="{BB962C8B-B14F-4D97-AF65-F5344CB8AC3E}">
        <p14:creationId xmlns:p14="http://schemas.microsoft.com/office/powerpoint/2010/main" val="2878980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A9730B-7DAC-4ECE-8A52-4D4B918A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0C9EC1-446D-42FA-B22B-BBA5DD6CC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Напишите ОДИН </a:t>
            </a:r>
            <a:r>
              <a:rPr lang="ru-RU" b="1" dirty="0" err="1"/>
              <a:t>НЕлюбимый</a:t>
            </a:r>
            <a:r>
              <a:rPr lang="ru-RU" b="1" dirty="0"/>
              <a:t> предмет</a:t>
            </a:r>
          </a:p>
          <a:p>
            <a:r>
              <a:rPr lang="ru-RU" dirty="0"/>
              <a:t>Электротехника -12 чел-к;</a:t>
            </a:r>
          </a:p>
          <a:p>
            <a:r>
              <a:rPr lang="ru-RU" dirty="0"/>
              <a:t>Инженерная графика-6 чел-к;</a:t>
            </a:r>
          </a:p>
          <a:p>
            <a:r>
              <a:rPr lang="ru-RU" dirty="0"/>
              <a:t>Материаловедение-2 чел-ка;</a:t>
            </a:r>
          </a:p>
          <a:p>
            <a:r>
              <a:rPr lang="ru-RU" dirty="0"/>
              <a:t>Техническая механика-1 чел-к;</a:t>
            </a:r>
          </a:p>
          <a:p>
            <a:r>
              <a:rPr lang="ru-RU" dirty="0"/>
              <a:t>Математика-1 чел-к;</a:t>
            </a:r>
          </a:p>
          <a:p>
            <a:r>
              <a:rPr lang="ru-RU" dirty="0"/>
              <a:t>МДК,история,физ-ра,английский-0 чел-к</a:t>
            </a:r>
          </a:p>
        </p:txBody>
      </p:sp>
    </p:spTree>
    <p:extLst>
      <p:ext uri="{BB962C8B-B14F-4D97-AF65-F5344CB8AC3E}">
        <p14:creationId xmlns:p14="http://schemas.microsoft.com/office/powerpoint/2010/main" val="2790071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C4D7C4-370D-4032-A58E-0B8F994A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597203-8A64-435E-9CD8-97733268F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3778"/>
            <a:ext cx="10515600" cy="54431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Мне не нравится, выбранный мною предмет, потому что:</a:t>
            </a:r>
          </a:p>
          <a:p>
            <a:pPr marL="0" indent="0">
              <a:buNone/>
            </a:pPr>
            <a:r>
              <a:rPr lang="ru-RU" dirty="0"/>
              <a:t>а)мне не интересен данный предмет – 5 чел-к</a:t>
            </a:r>
            <a:br>
              <a:rPr lang="ru-RU" dirty="0"/>
            </a:br>
            <a:r>
              <a:rPr lang="ru-RU" dirty="0"/>
              <a:t>б)мне не понятно объяснение от преподавателя – 5 чел-к</a:t>
            </a:r>
            <a:br>
              <a:rPr lang="ru-RU" dirty="0"/>
            </a:br>
            <a:r>
              <a:rPr lang="ru-RU" dirty="0"/>
              <a:t>в)преподаватель много требует – 12 чел-к</a:t>
            </a:r>
            <a:br>
              <a:rPr lang="ru-RU" dirty="0"/>
            </a:br>
            <a:r>
              <a:rPr lang="ru-RU" dirty="0"/>
              <a:t>г)задают много </a:t>
            </a:r>
            <a:r>
              <a:rPr lang="ru-RU" dirty="0" err="1"/>
              <a:t>д.з</a:t>
            </a:r>
            <a:r>
              <a:rPr lang="ru-RU" dirty="0"/>
              <a:t> -3 чел-ка</a:t>
            </a:r>
          </a:p>
          <a:p>
            <a:pPr marL="0" indent="0">
              <a:buNone/>
            </a:pPr>
            <a:r>
              <a:rPr lang="ru-RU" b="1" dirty="0"/>
              <a:t>Напишите еще ДВА </a:t>
            </a:r>
            <a:r>
              <a:rPr lang="ru-RU" b="1" dirty="0" err="1"/>
              <a:t>предмета,которые</a:t>
            </a:r>
            <a:r>
              <a:rPr lang="ru-RU" b="1" dirty="0"/>
              <a:t> Вам НЕ нравятся</a:t>
            </a:r>
          </a:p>
          <a:p>
            <a:r>
              <a:rPr lang="ru-RU" dirty="0"/>
              <a:t>Электротехника-6 чел-к;</a:t>
            </a:r>
          </a:p>
          <a:p>
            <a:r>
              <a:rPr lang="ru-RU" dirty="0"/>
              <a:t>Инженерная графика-6 чел-к;</a:t>
            </a:r>
          </a:p>
          <a:p>
            <a:r>
              <a:rPr lang="ru-RU" dirty="0"/>
              <a:t>Техническая механика-3 чел-ка;</a:t>
            </a:r>
          </a:p>
          <a:p>
            <a:r>
              <a:rPr lang="ru-RU" dirty="0"/>
              <a:t>Материаловедение-2 чел-ка;</a:t>
            </a:r>
          </a:p>
          <a:p>
            <a:r>
              <a:rPr lang="ru-RU" dirty="0"/>
              <a:t>Математика-2 чел-ка</a:t>
            </a:r>
          </a:p>
          <a:p>
            <a:r>
              <a:rPr lang="ru-RU" dirty="0"/>
              <a:t>МДК,история,физ-ра,английский-0 чел-к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075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B2356-4F5D-4970-A83B-CB0C2459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784025-FA5A-4FC1-AE37-BC243C64B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9244"/>
            <a:ext cx="10515600" cy="53077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Что бы Вы хотели изменить в учебной жизни?</a:t>
            </a:r>
          </a:p>
          <a:p>
            <a:r>
              <a:rPr lang="ru-RU" dirty="0"/>
              <a:t>Уменьшить нагрузку по </a:t>
            </a:r>
            <a:r>
              <a:rPr lang="ru-RU" dirty="0" err="1"/>
              <a:t>эл.технике</a:t>
            </a:r>
            <a:endParaRPr lang="ru-RU" dirty="0"/>
          </a:p>
          <a:p>
            <a:r>
              <a:rPr lang="ru-RU" dirty="0"/>
              <a:t>Уменьшить кол-во 4ых пар</a:t>
            </a:r>
          </a:p>
          <a:p>
            <a:r>
              <a:rPr lang="ru-RU" dirty="0"/>
              <a:t>Расписание</a:t>
            </a:r>
          </a:p>
          <a:p>
            <a:r>
              <a:rPr lang="ru-RU" dirty="0"/>
              <a:t>Специальность</a:t>
            </a:r>
          </a:p>
          <a:p>
            <a:r>
              <a:rPr lang="ru-RU" dirty="0"/>
              <a:t>5-тидневное обучение</a:t>
            </a:r>
          </a:p>
          <a:p>
            <a:r>
              <a:rPr lang="ru-RU" dirty="0"/>
              <a:t>Бесплатное питание</a:t>
            </a:r>
          </a:p>
          <a:p>
            <a:r>
              <a:rPr lang="ru-RU" dirty="0"/>
              <a:t>Бесплатный проезд</a:t>
            </a:r>
          </a:p>
          <a:p>
            <a:r>
              <a:rPr lang="ru-RU" dirty="0"/>
              <a:t>Сокращенные пары</a:t>
            </a:r>
          </a:p>
          <a:p>
            <a:r>
              <a:rPr lang="ru-RU" dirty="0"/>
              <a:t>5-ти минутки</a:t>
            </a:r>
          </a:p>
          <a:p>
            <a:r>
              <a:rPr lang="ru-RU" dirty="0"/>
              <a:t>Начало пар в 9:00</a:t>
            </a:r>
          </a:p>
        </p:txBody>
      </p:sp>
    </p:spTree>
    <p:extLst>
      <p:ext uri="{BB962C8B-B14F-4D97-AF65-F5344CB8AC3E}">
        <p14:creationId xmlns:p14="http://schemas.microsoft.com/office/powerpoint/2010/main" val="1418265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56D00-15EC-4835-9AB0-C00D7C49E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38C756-8FB0-43F7-8ED2-1F8826E20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Хотели бы Вы вернуться в школу и продолжить обучение там?</a:t>
            </a:r>
          </a:p>
          <a:p>
            <a:pPr marL="0" indent="0">
              <a:buNone/>
            </a:pPr>
            <a:r>
              <a:rPr lang="ru-RU" dirty="0"/>
              <a:t> а)ДА- 1 чел-к</a:t>
            </a:r>
          </a:p>
          <a:p>
            <a:pPr marL="0" indent="0">
              <a:buNone/>
            </a:pPr>
            <a:r>
              <a:rPr lang="ru-RU" dirty="0"/>
              <a:t>б)НЕТ -21 чел-к</a:t>
            </a:r>
          </a:p>
          <a:p>
            <a:pPr marL="0" indent="0">
              <a:buNone/>
            </a:pPr>
            <a:r>
              <a:rPr lang="ru-RU" dirty="0"/>
              <a:t>в)не знаю -2 чел-ка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105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94D3D-3D2D-45E7-8C7D-1881C208A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D63D2D-E0E7-45B2-8CD6-42AE73488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Больше всего долгов я накопил по:(напишите предмет и укажите примерное количество)</a:t>
            </a:r>
          </a:p>
          <a:p>
            <a:r>
              <a:rPr lang="ru-RU" dirty="0"/>
              <a:t>Электротехника: от 4 до 9</a:t>
            </a:r>
          </a:p>
          <a:p>
            <a:r>
              <a:rPr lang="ru-RU" dirty="0"/>
              <a:t>Инженерная </a:t>
            </a:r>
            <a:r>
              <a:rPr lang="ru-RU" dirty="0" err="1"/>
              <a:t>графика:от</a:t>
            </a:r>
            <a:r>
              <a:rPr lang="ru-RU" dirty="0"/>
              <a:t> 2 до 9 </a:t>
            </a:r>
          </a:p>
        </p:txBody>
      </p:sp>
    </p:spTree>
    <p:extLst>
      <p:ext uri="{BB962C8B-B14F-4D97-AF65-F5344CB8AC3E}">
        <p14:creationId xmlns:p14="http://schemas.microsoft.com/office/powerpoint/2010/main" val="2788434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4643435" y="365125"/>
            <a:ext cx="2205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</a:t>
            </a:r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ессия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9AE997-9E22-49B6-97D5-615C0BD9D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/>
              <a:t>Зачет: физическая культура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Дифференцированные зачеты: </a:t>
            </a:r>
            <a:r>
              <a:rPr lang="ru-RU" dirty="0" err="1"/>
              <a:t>история,инженерная</a:t>
            </a:r>
            <a:r>
              <a:rPr lang="ru-RU" dirty="0"/>
              <a:t> графика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Экзамены: </a:t>
            </a:r>
            <a:r>
              <a:rPr lang="ru-RU" dirty="0" err="1"/>
              <a:t>электротехника,техническая</a:t>
            </a:r>
            <a:r>
              <a:rPr lang="ru-RU" dirty="0"/>
              <a:t> </a:t>
            </a:r>
            <a:r>
              <a:rPr lang="ru-RU" dirty="0" err="1"/>
              <a:t>механика,материаловедение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854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44B8B-76F6-4031-9BE4-52D45044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latin typeface="Calibri" panose="020F0502020204030204"/>
              </a:rPr>
              <a:t>График работы на семестр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A4F24A-77A9-4468-BD7E-6612FE55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000" dirty="0"/>
              <a:t>Экзамены:22.12-28.12</a:t>
            </a:r>
          </a:p>
          <a:p>
            <a:pPr algn="ctr"/>
            <a:r>
              <a:rPr lang="ru-RU" sz="4000" dirty="0"/>
              <a:t>Каникулы:29.12-11.01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659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201</TotalTime>
  <Words>440</Words>
  <Application>Microsoft Office PowerPoint</Application>
  <PresentationFormat>Широкоэкранный</PresentationFormat>
  <Paragraphs>87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Impact</vt:lpstr>
      <vt:lpstr>Тема Office</vt:lpstr>
      <vt:lpstr> Тема: «Первые итоги обучения в предметах общепрофессионального цикла»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Результаты анкетирования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работы на семестр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«Первые итоги обучения»</dc:title>
  <dc:creator>User</dc:creator>
  <cp:lastModifiedBy>User</cp:lastModifiedBy>
  <cp:revision>28</cp:revision>
  <dcterms:created xsi:type="dcterms:W3CDTF">2022-11-07T16:16:52Z</dcterms:created>
  <dcterms:modified xsi:type="dcterms:W3CDTF">2023-11-17T16:03:02Z</dcterms:modified>
</cp:coreProperties>
</file>